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308" r:id="rId4"/>
    <p:sldId id="291" r:id="rId5"/>
    <p:sldId id="309" r:id="rId6"/>
    <p:sldId id="313" r:id="rId7"/>
    <p:sldId id="307" r:id="rId8"/>
    <p:sldId id="298" r:id="rId9"/>
    <p:sldId id="304" r:id="rId10"/>
    <p:sldId id="310" r:id="rId11"/>
    <p:sldId id="312" r:id="rId12"/>
    <p:sldId id="292" r:id="rId13"/>
    <p:sldId id="311" r:id="rId14"/>
    <p:sldId id="293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E3DB575-75EE-4D64-BE5C-F6F22F0C45FE}">
          <p14:sldIdLst>
            <p14:sldId id="256"/>
            <p14:sldId id="301"/>
            <p14:sldId id="308"/>
            <p14:sldId id="291"/>
            <p14:sldId id="309"/>
            <p14:sldId id="313"/>
            <p14:sldId id="307"/>
            <p14:sldId id="298"/>
            <p14:sldId id="304"/>
            <p14:sldId id="310"/>
            <p14:sldId id="312"/>
            <p14:sldId id="292"/>
            <p14:sldId id="311"/>
            <p14:sldId id="29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40D"/>
    <a:srgbClr val="A3630D"/>
    <a:srgbClr val="4028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73" autoAdjust="0"/>
    <p:restoredTop sz="94730" autoAdjust="0"/>
  </p:normalViewPr>
  <p:slideViewPr>
    <p:cSldViewPr>
      <p:cViewPr>
        <p:scale>
          <a:sx n="75" d="100"/>
          <a:sy n="75" d="100"/>
        </p:scale>
        <p:origin x="-131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339D-E7A5-45BC-93CC-593FFFCDDF47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18E3-FCC3-482B-8602-CBC2B698A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CE80-C5DF-4518-9DF3-B2EE432411E9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92F8-A780-47A6-9C6A-D788D9825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CB3B-902F-432F-80D9-BD3CA8483932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F5A1-58AA-42AC-B650-BF6C23B1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9041-2022-40EE-B7D1-0B5A7FEB9E94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580B-F490-4EC3-9313-755EC54AE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E1707-E3BF-4112-AC16-77514DB0F8F7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833E-4294-4B9C-9A30-302CC3C9C5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9F37-83E2-4F01-854A-68716B4CCC6F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3496-0AB0-4D93-A4FE-CD59B9377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B528-19C6-464E-A19E-338003886C29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D854-B48C-487B-8BCD-0B82016724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906A-26A9-430E-8EED-B096A082C604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E4B7-F5D0-479F-AF85-A5E4A1FB60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25C9-E6BD-44C8-ACF5-EC02849F2B8F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7941-1C60-4E7A-BFAB-92EDDE3CDF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FF001-4190-426D-8CB6-A0B0C1BB8CB2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6871-9612-41AD-A7F7-E59A0E786B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6BA3-D1F3-4E17-8A5B-14A122622B19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1885-6351-455F-A8B7-0218C992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090EB4-B440-461B-9B20-A5D44DC1AD61}" type="datetimeFigureOut">
              <a:rPr lang="ru-RU"/>
              <a:pPr>
                <a:defRPr/>
              </a:pPr>
              <a:t>14.10.2014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4EBB1A-9D5F-4B4C-A141-31F54FCA3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116763" cy="280888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b="1" spc="50" dirty="0" smtClean="0">
              <a:ln w="11430"/>
              <a:gradFill flip="none" rotWithShape="1">
                <a:gsLst>
                  <a:gs pos="25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704856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ln w="9525" cmpd="sng">
                  <a:solidFill>
                    <a:srgbClr val="402828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МБУ СО «КЦСОН «АБАНСКИЙ»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115616" y="6090000"/>
            <a:ext cx="7116763" cy="36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3600" b="1" dirty="0" smtClean="0">
                <a:ln w="9525" cmpd="sng">
                  <a:solidFill>
                    <a:srgbClr val="402828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2014 ГОД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9484"/>
            <a:ext cx="6822405" cy="47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 uiExpand="1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09" y="11663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494" y="3988916"/>
            <a:ext cx="291452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3224"/>
            <a:ext cx="2777108" cy="320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21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/>
              <a:t>Вы, все ваше поколение, пронесли сквозь трудности жизни то, чего так не хватает вашим внукам </a:t>
            </a:r>
            <a:r>
              <a:rPr lang="ru-RU" sz="3600"/>
              <a:t>и </a:t>
            </a:r>
            <a:r>
              <a:rPr lang="ru-RU" sz="3600" smtClean="0"/>
              <a:t>детям- </a:t>
            </a:r>
            <a:r>
              <a:rPr lang="ru-RU" sz="3600" dirty="0"/>
              <a:t>надежду на лучшее. Только вы помогаете нам даже в самое нелегкое время жить и радоваться жизни, учите нас оптимизму и упорству. Пусть же счастье не покидает ваш дом! Пусть любовь ваших детей и смех ваших внуков наполняют радостью душу!</a:t>
            </a:r>
          </a:p>
          <a:p>
            <a:pPr marL="0" indent="0"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663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48871" cy="1512168"/>
          </a:xfrm>
        </p:spPr>
        <p:txBody>
          <a:bodyPr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Ретро- встреча «Вновь волнует знакомый мотив»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39" y="1063452"/>
            <a:ext cx="3008261" cy="200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140" y="1077765"/>
            <a:ext cx="2950356" cy="227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269786"/>
            <a:ext cx="2520280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1403">
            <a:off x="13252" y="4065154"/>
            <a:ext cx="3303236" cy="254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2047">
            <a:off x="5526045" y="3979094"/>
            <a:ext cx="3271176" cy="218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764" y="2949973"/>
            <a:ext cx="3384376" cy="268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382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dirty="0"/>
              <a:t>Мы вас уважаем совсем не за старость,</a:t>
            </a:r>
          </a:p>
          <a:p>
            <a:pPr marL="0" indent="0" algn="just">
              <a:buNone/>
            </a:pPr>
            <a:r>
              <a:rPr lang="ru-RU" sz="2000" b="1" dirty="0" smtClean="0"/>
              <a:t>Мы </a:t>
            </a:r>
            <a:r>
              <a:rPr lang="ru-RU" sz="2000" b="1" dirty="0"/>
              <a:t>вас уважаем за ваши дела,</a:t>
            </a:r>
          </a:p>
          <a:p>
            <a:pPr marL="0" indent="0" algn="just">
              <a:buNone/>
            </a:pPr>
            <a:r>
              <a:rPr lang="ru-RU" sz="2000" b="1" dirty="0" smtClean="0"/>
              <a:t>Да</a:t>
            </a:r>
            <a:r>
              <a:rPr lang="ru-RU" sz="2000" b="1" dirty="0"/>
              <a:t>, знаем, что в жизни вам крепко досталось,</a:t>
            </a:r>
          </a:p>
          <a:p>
            <a:pPr marL="0" indent="0" algn="just">
              <a:buNone/>
            </a:pPr>
            <a:r>
              <a:rPr lang="ru-RU" sz="2000" b="1" dirty="0" smtClean="0"/>
              <a:t>Была </a:t>
            </a:r>
            <a:r>
              <a:rPr lang="ru-RU" sz="2000" b="1" dirty="0"/>
              <a:t>непростая ваша судьба.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Вы </a:t>
            </a:r>
            <a:r>
              <a:rPr lang="ru-RU" sz="2000" b="1" dirty="0"/>
              <a:t>многое сделали, много успели,</a:t>
            </a:r>
          </a:p>
          <a:p>
            <a:pPr marL="0" indent="0" algn="just">
              <a:buNone/>
            </a:pPr>
            <a:r>
              <a:rPr lang="ru-RU" sz="2000" b="1" dirty="0" smtClean="0"/>
              <a:t>Страну </a:t>
            </a:r>
            <a:r>
              <a:rPr lang="ru-RU" sz="2000" b="1" dirty="0"/>
              <a:t>поднимали и деток своих,</a:t>
            </a:r>
          </a:p>
          <a:p>
            <a:pPr marL="0" indent="0" algn="just">
              <a:buNone/>
            </a:pPr>
            <a:r>
              <a:rPr lang="ru-RU" sz="2000" b="1" dirty="0" smtClean="0"/>
              <a:t>Про </a:t>
            </a:r>
            <a:r>
              <a:rPr lang="ru-RU" sz="2000" b="1" dirty="0"/>
              <a:t>боль и усталость всегда забывали,</a:t>
            </a:r>
          </a:p>
          <a:p>
            <a:pPr marL="0" indent="0" algn="just">
              <a:buNone/>
            </a:pPr>
            <a:r>
              <a:rPr lang="ru-RU" sz="2000" b="1" dirty="0" smtClean="0"/>
              <a:t>Коль </a:t>
            </a:r>
            <a:r>
              <a:rPr lang="ru-RU" sz="2000" b="1" dirty="0"/>
              <a:t>дело касалось чести страны.</a:t>
            </a:r>
          </a:p>
          <a:p>
            <a:pPr algn="just"/>
            <a:endParaRPr lang="ru-RU" sz="2000" b="1" dirty="0"/>
          </a:p>
          <a:p>
            <a:pPr marL="0" indent="0" algn="just">
              <a:buNone/>
            </a:pPr>
            <a:r>
              <a:rPr lang="ru-RU" sz="2000" b="1" dirty="0"/>
              <a:t>Спасибо большое, родные вы наши,</a:t>
            </a:r>
          </a:p>
          <a:p>
            <a:pPr marL="0" indent="0" algn="just">
              <a:buNone/>
            </a:pPr>
            <a:r>
              <a:rPr lang="ru-RU" sz="2000" b="1" dirty="0" smtClean="0"/>
              <a:t>Здоровья </a:t>
            </a:r>
            <a:r>
              <a:rPr lang="ru-RU" sz="2000" b="1" dirty="0"/>
              <a:t>вам крепкого, солнечных дней,</a:t>
            </a:r>
          </a:p>
          <a:p>
            <a:pPr marL="0" indent="0" algn="just">
              <a:buNone/>
            </a:pPr>
            <a:r>
              <a:rPr lang="ru-RU" sz="2000" b="1" dirty="0" smtClean="0"/>
              <a:t>Живите </a:t>
            </a:r>
            <a:r>
              <a:rPr lang="ru-RU" sz="2000" b="1" dirty="0"/>
              <a:t>вы с юмором в жизни и </a:t>
            </a:r>
            <a:r>
              <a:rPr lang="ru-RU" sz="2000" b="1" dirty="0" smtClean="0"/>
              <a:t>дальше,</a:t>
            </a:r>
          </a:p>
          <a:p>
            <a:pPr marL="0" indent="0" algn="just">
              <a:buNone/>
            </a:pPr>
            <a:r>
              <a:rPr lang="ru-RU" sz="2000" b="1" dirty="0" smtClean="0"/>
              <a:t>И не сердитесь на ваших детей.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8136904" cy="6408712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670"/>
            <a:ext cx="7992888" cy="599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15886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124700" cy="3456384"/>
          </a:xfrm>
        </p:spPr>
        <p:txBody>
          <a:bodyPr>
            <a:prstTxWarp prst="textInflate">
              <a:avLst>
                <a:gd name="adj" fmla="val 15443"/>
              </a:avLst>
            </a:prstTxWarp>
            <a:scene3d>
              <a:camera prst="perspectiveRelaxedModerately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CD640D"/>
                </a:solidFill>
                <a:effectLst>
                  <a:glow rad="330200">
                    <a:schemeClr val="bg1">
                      <a:alpha val="69000"/>
                    </a:schemeClr>
                  </a:glow>
                </a:effectLst>
                <a:latin typeface="Cambria" panose="02040503050406030204" pitchFamily="18" charset="0"/>
              </a:rPr>
              <a:t>БЛАГОДАРИМ </a:t>
            </a:r>
            <a:b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CD640D"/>
                </a:solidFill>
                <a:effectLst>
                  <a:glow rad="330200">
                    <a:schemeClr val="bg1">
                      <a:alpha val="69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CD640D"/>
                </a:solidFill>
                <a:effectLst>
                  <a:glow rad="330200">
                    <a:schemeClr val="bg1">
                      <a:alpha val="69000"/>
                    </a:schemeClr>
                  </a:glow>
                </a:effectLst>
                <a:latin typeface="Cambria" panose="02040503050406030204" pitchFamily="18" charset="0"/>
              </a:rPr>
              <a:t>ЗА ВНИМАНИЕ!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064896" cy="561662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>
              <a:lnSpc>
                <a:spcPct val="130000"/>
              </a:lnSpc>
              <a:buFont typeface="Wingdings 2" panose="05020102010507070707" pitchFamily="18" charset="2"/>
              <a:buChar char=""/>
            </a:pPr>
            <a:r>
              <a:rPr lang="ru-RU" sz="2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Международный день </a:t>
            </a:r>
            <a:r>
              <a:rPr lang="ru-RU" sz="2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пожилых людей – дата, когда привлекается наибольшее внимание к людям </a:t>
            </a:r>
            <a:r>
              <a:rPr lang="ru-RU" sz="2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старшего поколения, </a:t>
            </a:r>
            <a:r>
              <a:rPr lang="ru-RU" sz="2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которым просто необходима забота и особое </a:t>
            </a:r>
            <a:r>
              <a:rPr lang="ru-RU" sz="2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отношение</a:t>
            </a:r>
            <a:r>
              <a:rPr lang="ru-RU" sz="2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r>
              <a:rPr lang="ru-RU" sz="2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2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30000"/>
              </a:lnSpc>
              <a:buFont typeface="Wingdings 2" panose="05020102010507070707" pitchFamily="18" charset="2"/>
              <a:buChar char=""/>
            </a:pPr>
            <a:r>
              <a:rPr lang="ru-RU" sz="2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Празднование </a:t>
            </a:r>
            <a:r>
              <a:rPr lang="ru-RU" sz="2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Международного дня </a:t>
            </a:r>
            <a:r>
              <a:rPr lang="ru-RU" sz="2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пожилого человека очень важное </a:t>
            </a:r>
            <a:r>
              <a:rPr lang="ru-RU" sz="2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событие. </a:t>
            </a:r>
            <a:r>
              <a:rPr lang="ru-RU" sz="2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Оно помогает нам поддержать и поблагодарить пожилых людей, показать, что они нам очень дороги и мы ценим их за то, что они сделали для подрастающего поколения и то, что они делают для нас сейчас. 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12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7408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hangingPunct="0"/>
            <a:r>
              <a:rPr lang="ru-RU" sz="3200" b="1" dirty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79400">
                    <a:schemeClr val="bg1">
                      <a:alpha val="79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Trebuchet MS"/>
              </a:rPr>
              <a:t>Изготовление пригласительных билетов на праздничную программу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7153">
            <a:off x="350269" y="1571873"/>
            <a:ext cx="3995366" cy="299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5145">
            <a:off x="5091980" y="1588824"/>
            <a:ext cx="3684936" cy="276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999478"/>
            <a:ext cx="3731253" cy="279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8547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8064896" cy="504055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79400">
                    <a:schemeClr val="bg1">
                      <a:alpha val="79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Вручение подарков  пенсионерам</a:t>
            </a:r>
            <a:endParaRPr lang="ru-RU" b="1" dirty="0">
              <a:ln w="12700">
                <a:solidFill>
                  <a:srgbClr val="402828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79400">
                  <a:schemeClr val="bg1">
                    <a:alpha val="79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12" y="836712"/>
            <a:ext cx="2923860" cy="3128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336757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00411"/>
            <a:ext cx="4277692" cy="2912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4378"/>
            <a:ext cx="3851920" cy="296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2988"/>
            <a:ext cx="3706813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2315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16" y="227462"/>
            <a:ext cx="2726432" cy="3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16" y="3616464"/>
            <a:ext cx="4660924" cy="324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93099"/>
            <a:ext cx="3096344" cy="316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4095"/>
            <a:ext cx="3469817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9174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Мы </a:t>
            </a:r>
            <a:r>
              <a:rPr lang="ru-RU" dirty="0"/>
              <a:t>чествуем людей, без которых невозможно было бы наше собственное существование. Это столпы жизненного опыта и мудрости, на которых держится каждая семья. Это хранители очага каждого дома. Мы желаем старшему поколению уважения близких, здоровья на все годы и долгой жизни на радость всей семье!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87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4700" cy="923925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79400">
                    <a:schemeClr val="bg1">
                      <a:alpha val="79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Проведение акции «Из наших рук </a:t>
            </a:r>
            <a:r>
              <a:rPr lang="ru-RU" b="1" dirty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79400">
                    <a:schemeClr val="bg1">
                      <a:alpha val="79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ч</a:t>
            </a:r>
            <a:r>
              <a:rPr lang="ru-RU" b="1" dirty="0" smtClean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79400">
                    <a:schemeClr val="bg1">
                      <a:alpha val="79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астичку доброты»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51031">
            <a:off x="113624" y="1004241"/>
            <a:ext cx="3116380" cy="226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0765">
            <a:off x="6347869" y="1368735"/>
            <a:ext cx="2613201" cy="195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397" y="1328548"/>
            <a:ext cx="3203819" cy="238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0224">
            <a:off x="179795" y="3599040"/>
            <a:ext cx="2794242" cy="239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7" y="3820172"/>
            <a:ext cx="3249116" cy="234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64942"/>
            <a:ext cx="2880816" cy="2055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52116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5232"/>
            <a:ext cx="8280920" cy="133955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Выставка детских рисунков «Наши любимые бабушки и дедушки»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05934">
            <a:off x="148935" y="1665504"/>
            <a:ext cx="2705685" cy="201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681" y="1272456"/>
            <a:ext cx="2856317" cy="2142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97923">
            <a:off x="6268762" y="1719356"/>
            <a:ext cx="2838618" cy="209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71556">
            <a:off x="5925500" y="4134890"/>
            <a:ext cx="2940364" cy="230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695" y="319168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1005">
            <a:off x="104251" y="3973786"/>
            <a:ext cx="2818194" cy="2300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71" y="5115933"/>
            <a:ext cx="2322757" cy="174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4638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7312" y="293747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Проведение акции «Спешите делать добро»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836712"/>
            <a:ext cx="3446079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57092"/>
            <a:ext cx="344341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14440"/>
            <a:ext cx="4032448" cy="271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5360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1134</TotalTime>
  <Words>276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       </vt:lpstr>
      <vt:lpstr>Слайд 2</vt:lpstr>
      <vt:lpstr>Слайд 3</vt:lpstr>
      <vt:lpstr>Вручение подарков  пенсионерам</vt:lpstr>
      <vt:lpstr>Слайд 5</vt:lpstr>
      <vt:lpstr>          Мы чествуем людей, без которых невозможно было бы наше собственное существование. Это столпы жизненного опыта и мудрости, на которых держится каждая семья. Это хранители очага каждого дома. Мы желаем старшему поколению уважения близких, здоровья на все годы и долгой жизни на радость всей семье!  </vt:lpstr>
      <vt:lpstr>Проведение акции «Из наших рук частичку доброты»</vt:lpstr>
      <vt:lpstr>Выставка детских рисунков «Наши любимые бабушки и дедушки»</vt:lpstr>
      <vt:lpstr>Слайд 9</vt:lpstr>
      <vt:lpstr>Слайд 10</vt:lpstr>
      <vt:lpstr>Слайд 11</vt:lpstr>
      <vt:lpstr>Ретро- встреча «Вновь волнует знакомый мотив»</vt:lpstr>
      <vt:lpstr>Слайд 13</vt:lpstr>
      <vt:lpstr>Слайд 14</vt:lpstr>
      <vt:lpstr>БЛАГОДАРИМ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забавы 2012 спортивно-интеллектуальная  эстафета</dc:title>
  <dc:creator>Татьяна</dc:creator>
  <cp:lastModifiedBy>Admin</cp:lastModifiedBy>
  <cp:revision>93</cp:revision>
  <dcterms:created xsi:type="dcterms:W3CDTF">2012-10-08T03:33:14Z</dcterms:created>
  <dcterms:modified xsi:type="dcterms:W3CDTF">2014-10-14T13:04:23Z</dcterms:modified>
</cp:coreProperties>
</file>