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5F5BA1-0361-4C04-AA19-41FB3998E314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D41E35C-C1CC-4769-BC05-8D95A9042E2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Осень! Тихо шелестят листья за окнами, природа приходит в состояние умиротворенности и покоя. Наверное, не случайно </a:t>
            </a:r>
            <a:r>
              <a:rPr lang="ru-RU" dirty="0" smtClean="0"/>
              <a:t>этот праздник пришелся </a:t>
            </a:r>
            <a:r>
              <a:rPr lang="ru-RU" dirty="0"/>
              <a:t>на такое время – пик золотой осени. Ведь в жизни людей наступает пора, когда бурные годы весны, молодости остались чуть позади. Она красивая и величавая, мудрая и спокойная. В толковом словаре написано: «Пожилой – начинающий стареть…» Только начинающий! Один мудрец сказал: «Молодость подобна жаворонку, который имеет свои утренние песни. Старость подобна соловью, у неё свои вечерние песни». Поэтому каждый возраст хорош по-своему. И какие бы невзгоды не омрачали нашу жизнь, все плохое забывается. И мы снова радуемся, мечтаем о счастье. Ведь жизнь прекрасна!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7 октября наши прекрасные женщины встретились в спортивном зале школы №</a:t>
            </a:r>
            <a:r>
              <a:rPr lang="ru-RU" dirty="0" smtClean="0"/>
              <a:t>3. С помощью </a:t>
            </a:r>
            <a:r>
              <a:rPr lang="ru-RU" dirty="0" smtClean="0"/>
              <a:t>Тарасевича П.П. для них была подготовлена спортивная эстафета «</a:t>
            </a:r>
            <a:r>
              <a:rPr lang="ru-RU" dirty="0" err="1" smtClean="0"/>
              <a:t>Физкульт</a:t>
            </a:r>
            <a:r>
              <a:rPr lang="ru-RU" dirty="0" smtClean="0"/>
              <a:t> – привет!». Конкурсы и эстафеты зарядили энергией и хорошим настроением всех участников и зрителей присутствующих в спортивном зале.</a:t>
            </a:r>
          </a:p>
          <a:p>
            <a:r>
              <a:rPr lang="ru-RU" dirty="0" smtClean="0"/>
              <a:t>В конце мероприятия всех участников ждали призы.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778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файлы\Рабочий стол\339CANON\IMG_96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1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файлы\Рабочий стол\339CANON\IMG_96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1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файлы\Рабочий стол\339CANON\IMG_96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809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файлы\Рабочий стол\339CANON\IMG_9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66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4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6996" y="188640"/>
            <a:ext cx="7005443" cy="12241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Спортивная эстафета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«</a:t>
            </a:r>
            <a:r>
              <a:rPr lang="ru-RU" sz="3600" dirty="0" err="1">
                <a:solidFill>
                  <a:srgbClr val="FFC000"/>
                </a:solidFill>
              </a:rPr>
              <a:t>Ф</a:t>
            </a:r>
            <a:r>
              <a:rPr lang="ru-RU" sz="3600" dirty="0" err="1" smtClean="0">
                <a:solidFill>
                  <a:srgbClr val="FFC000"/>
                </a:solidFill>
              </a:rPr>
              <a:t>изкульт</a:t>
            </a:r>
            <a:r>
              <a:rPr lang="ru-RU" sz="3600" dirty="0" smtClean="0">
                <a:solidFill>
                  <a:srgbClr val="FFC000"/>
                </a:solidFill>
              </a:rPr>
              <a:t> _привет»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97" y="170080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94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66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файлы\Рабочий стол\340CANON\IMG_9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8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92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86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14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/>
              <a:t>Пожилое население – это люди, которые требуют со стороны большого внимания и заботы. Это мудрое поколение, которое всегда идёт навстречу, даёт полезные советы, делится не только опытом, но и щедростью своей души. </a:t>
            </a:r>
            <a:r>
              <a:rPr lang="ru-RU" sz="3200" dirty="0" smtClean="0"/>
              <a:t> </a:t>
            </a:r>
            <a:endParaRPr lang="ru-RU" sz="3200" dirty="0"/>
          </a:p>
          <a:p>
            <a:pPr algn="just"/>
            <a:r>
              <a:rPr lang="ru-RU" sz="3200" dirty="0"/>
              <a:t>Стало доброй традицией </a:t>
            </a:r>
            <a:r>
              <a:rPr lang="ru-RU" sz="3200" dirty="0" smtClean="0"/>
              <a:t>в </a:t>
            </a:r>
            <a:r>
              <a:rPr lang="ru-RU" sz="3200" dirty="0"/>
              <a:t>День пожилого </a:t>
            </a:r>
            <a:r>
              <a:rPr lang="ru-RU" sz="3200" dirty="0" smtClean="0"/>
              <a:t>человека на базе </a:t>
            </a:r>
            <a:r>
              <a:rPr lang="ru-RU" sz="3200" dirty="0" smtClean="0"/>
              <a:t>социально-реабилитационного </a:t>
            </a:r>
            <a:r>
              <a:rPr lang="ru-RU" sz="3200" dirty="0" smtClean="0"/>
              <a:t>отделения  </a:t>
            </a:r>
            <a:r>
              <a:rPr lang="ru-RU" sz="3200" dirty="0"/>
              <a:t>проводить </a:t>
            </a:r>
            <a:r>
              <a:rPr lang="ru-RU" sz="3200" dirty="0" smtClean="0"/>
              <a:t>выставку овощей  «Дары природы». На этом  мероприятии </a:t>
            </a:r>
            <a:r>
              <a:rPr lang="ru-RU" sz="3200" dirty="0"/>
              <a:t>люди </a:t>
            </a:r>
            <a:r>
              <a:rPr lang="ru-RU" sz="3200" dirty="0" smtClean="0"/>
              <a:t>проявляют свою выдумку,  смекалку в оформлении своих поделок. </a:t>
            </a:r>
            <a:r>
              <a:rPr lang="ru-RU" sz="3200" dirty="0"/>
              <a:t>О</a:t>
            </a:r>
            <a:r>
              <a:rPr lang="ru-RU" sz="3200" dirty="0" smtClean="0"/>
              <a:t>тдыхают </a:t>
            </a:r>
            <a:r>
              <a:rPr lang="ru-RU" sz="3200" dirty="0"/>
              <a:t>душой, встречаясь с друзьями, </a:t>
            </a:r>
            <a:r>
              <a:rPr lang="ru-RU" sz="3200" dirty="0" smtClean="0"/>
              <a:t>делятся рецептами заготовок. </a:t>
            </a:r>
            <a:endParaRPr lang="ru-RU" sz="3200" dirty="0"/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8281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овощей «Дары природы»</a:t>
            </a:r>
            <a:endParaRPr lang="ru-RU" dirty="0"/>
          </a:p>
        </p:txBody>
      </p:sp>
      <p:pic>
        <p:nvPicPr>
          <p:cNvPr id="7170" name="Picture 2" descr="D:\Мои файлы\Рабочий стол\339CANON\IMG_96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6328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92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272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Спортивная эстафета «Физкульт _привет»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овощей «Дары природы»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эстафета физкульт _привет</dc:title>
  <dc:creator>Ходос Наталья Васильевна</dc:creator>
  <cp:lastModifiedBy>Халлипова Елена Викторовна</cp:lastModifiedBy>
  <cp:revision>8</cp:revision>
  <dcterms:created xsi:type="dcterms:W3CDTF">2014-10-08T05:50:36Z</dcterms:created>
  <dcterms:modified xsi:type="dcterms:W3CDTF">2014-10-09T01:02:52Z</dcterms:modified>
</cp:coreProperties>
</file>